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81" y="1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44F0FD-806C-008F-9D80-00FBB50FD3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68140AF-3FE5-77D4-F20E-7DACAD412A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6562AA-E638-5DB0-3908-B589A3CFE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4BC9-0116-42B7-AAB2-F546376BAC6D}" type="datetimeFigureOut">
              <a:rPr lang="zh-CN" altLang="en-US" smtClean="0"/>
              <a:t>2026/6/22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0BEE42-DAE3-C50D-24E1-2694834FB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066846-3B43-B04D-7709-FA9C3A3E9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39B67-7D2E-4876-8A79-8CEB3CB880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096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4201A2-DB24-A19F-9FCC-985EDC247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253945A-8D03-3711-7B32-FB1AAA3246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876FE21-DF1C-02B6-0D31-F452CA2AE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4BC9-0116-42B7-AAB2-F546376BAC6D}" type="datetimeFigureOut">
              <a:rPr lang="zh-CN" altLang="en-US" smtClean="0"/>
              <a:t>2026/6/22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F9A811E-69C1-3C96-CDB5-4EAEDC907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433B73-90D2-0623-8163-EB80A0220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39B67-7D2E-4876-8A79-8CEB3CB880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830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E6248DC-8163-99AC-5FBC-7A52A646EB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AFB4A90-90C6-885E-7BD7-2DEF07354B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27552B-1006-2C83-5D5B-59E4337133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4BC9-0116-42B7-AAB2-F546376BAC6D}" type="datetimeFigureOut">
              <a:rPr lang="zh-CN" altLang="en-US" smtClean="0"/>
              <a:t>2026/6/22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5E448C-EFC6-B5A4-F6B6-A04E5CFD2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71DDFA-6F3D-ACDA-635B-E77F1BD9F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39B67-7D2E-4876-8A79-8CEB3CB880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518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875AC9-003E-FE9C-18F8-C20DE9D286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CCAC0F8-1DC5-F1EC-5148-1F1292158E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6A212A6-A85B-584D-4E7A-F7BA64239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4BC9-0116-42B7-AAB2-F546376BAC6D}" type="datetimeFigureOut">
              <a:rPr lang="zh-CN" altLang="en-US" smtClean="0"/>
              <a:t>2026/6/22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22F348-E148-0B7F-825A-B2778D21A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E84754-5D2E-8BB4-DED4-D4018AB42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39B67-7D2E-4876-8A79-8CEB3CB880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222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A452A4-B29C-C812-5F28-C5F9DC05E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D16CE03-8D7C-926C-CCBC-2F634BA3C9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16A2D5-D6EA-A842-F9FE-60A916A0F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4BC9-0116-42B7-AAB2-F546376BAC6D}" type="datetimeFigureOut">
              <a:rPr lang="zh-CN" altLang="en-US" smtClean="0"/>
              <a:t>2026/6/22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1FCB459-6548-31FF-A435-4874E6820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C6701F3-780E-31CE-297E-DB3240F89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39B67-7D2E-4876-8A79-8CEB3CB880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266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A25D8E-180F-534B-3A46-6A6374D2A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8A0F570-38A4-4DF4-FE40-694D4D7C7D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A8AB975-A0D8-FC59-171E-285F269007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FED78E2-9197-CB1A-7397-3652CB3E9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4BC9-0116-42B7-AAB2-F546376BAC6D}" type="datetimeFigureOut">
              <a:rPr lang="zh-CN" altLang="en-US" smtClean="0"/>
              <a:t>2026/6/22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ABB1FD0-F7E2-0A5E-8E93-CF0E44E28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910ADBF-1585-CF1A-F1A2-52368010F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39B67-7D2E-4876-8A79-8CEB3CB880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861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76A57D-6F58-7404-26E4-D5FF711D8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7A3BF22-063C-6982-B38C-7184866EF4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79D96E0-45A8-E9DD-F6B7-875571F103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EC5F0A3-7F3E-45AE-0D70-FB77F94E5B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C426CFD-4DF9-B372-9CC3-6D1FA7914A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D7A09CF-F071-5E43-46B7-156C12C6B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4BC9-0116-42B7-AAB2-F546376BAC6D}" type="datetimeFigureOut">
              <a:rPr lang="zh-CN" altLang="en-US" smtClean="0"/>
              <a:t>2026/6/22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93430CD-320D-34DD-0B74-194FDDB93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2709077-123B-E975-14D7-0A482FBFE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39B67-7D2E-4876-8A79-8CEB3CB880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492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DC8AA8-B6B3-46E9-DA9F-BB7DF0095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7D444A7-BD24-B1D8-68E8-4C9740257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4BC9-0116-42B7-AAB2-F546376BAC6D}" type="datetimeFigureOut">
              <a:rPr lang="zh-CN" altLang="en-US" smtClean="0"/>
              <a:t>2026/6/22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0E4CF3C-9844-99A7-ED96-BDCC7948D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D105A05-5443-CEBD-4D74-AFA264F22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39B67-7D2E-4876-8A79-8CEB3CB880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666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320278F-5FCC-7FD3-729D-AE810B741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4BC9-0116-42B7-AAB2-F546376BAC6D}" type="datetimeFigureOut">
              <a:rPr lang="zh-CN" altLang="en-US" smtClean="0"/>
              <a:t>2026/6/22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656D895-F461-C1C4-22CA-C833E4C22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BBAFD4E-4717-E68A-9014-5494410E1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39B67-7D2E-4876-8A79-8CEB3CB880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744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618AC1-9CC8-A415-37BB-974572EC1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77ADF03-6E1A-A7AC-8762-A9AE7BDE88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37E20DB-35FB-8CE0-F0B1-EF9E6D5D89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3880062-814F-C14E-C9AA-983F153570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4BC9-0116-42B7-AAB2-F546376BAC6D}" type="datetimeFigureOut">
              <a:rPr lang="zh-CN" altLang="en-US" smtClean="0"/>
              <a:t>2026/6/22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95AC203-F2FA-04AB-ABD6-580294BB5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EE5C905-04F9-DABC-D22B-C42E4EF33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39B67-7D2E-4876-8A79-8CEB3CB880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829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DD8F0B-CC7C-23D4-F5A3-F888FD9C5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5AF9768-D66B-2ECB-5567-4499F49CEF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28899D5-224A-C495-74E0-1D49C95DF1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776BED2-8E61-682D-38BD-1F8F38DCC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4BC9-0116-42B7-AAB2-F546376BAC6D}" type="datetimeFigureOut">
              <a:rPr lang="zh-CN" altLang="en-US" smtClean="0"/>
              <a:t>2026/6/22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44A9082-F135-8DFA-6FD7-41123FD06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5AEF87D-AD79-EADC-CE0F-A02772EC8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39B67-7D2E-4876-8A79-8CEB3CB880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957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704CB14-8A0F-E0B6-5384-5055DA90C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3824201-3B4F-0C3E-1CB7-2C1EC78735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1B545DF-B757-15F4-15A8-27AE1D3A6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24BC9-0116-42B7-AAB2-F546376BAC6D}" type="datetimeFigureOut">
              <a:rPr lang="zh-CN" altLang="en-US" smtClean="0"/>
              <a:t>2026/6/22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2D2F34-5F1F-2103-987D-8D44F8EC34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0D3296-A196-615B-256D-121CA1B275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F39B67-7D2E-4876-8A79-8CEB3CB880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145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82B3E9-77D7-F88E-4FAA-72164D5B54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2D81050-28D7-9EF5-6CA0-6078FE043E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769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</dc:creator>
  <cp:lastModifiedBy>dan</cp:lastModifiedBy>
  <cp:revision>1</cp:revision>
  <dcterms:created xsi:type="dcterms:W3CDTF">2026-06-22T13:54:45Z</dcterms:created>
  <dcterms:modified xsi:type="dcterms:W3CDTF">2026-06-22T13:55:06Z</dcterms:modified>
</cp:coreProperties>
</file>