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6" autoAdjust="0"/>
    <p:restoredTop sz="94683" autoAdjust="0"/>
  </p:normalViewPr>
  <p:slideViewPr>
    <p:cSldViewPr snapToGrid="0">
      <p:cViewPr varScale="1">
        <p:scale>
          <a:sx n="80" d="100"/>
          <a:sy n="80" d="100"/>
        </p:scale>
        <p:origin x="102" y="59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9" d="100"/>
          <a:sy n="59" d="100"/>
        </p:scale>
        <p:origin x="2124" y="4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FEEA3E9B-4034-258E-6DA1-88E408648005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AAD70A2-8385-AABF-014C-5E8C1FBDC02B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21545E15-F0E0-42E7-BC06-399A68ECF26E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id="{790FF2C0-49E3-4CE8-8C1D-D87E4303D68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id="{4D48BA90-CC5B-D1F2-91C7-85FBCC96AD7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54E2836-5BEE-904A-9F39-6A4DD2F7E30A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9CCE706-F15F-3A72-A4B0-2ABA5525FD6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A49890BF-E0D4-49F7-843F-BB769D824D07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Slide Image Placeholder 1">
            <a:extLst>
              <a:ext uri="{FF2B5EF4-FFF2-40B4-BE49-F238E27FC236}">
                <a16:creationId xmlns:a16="http://schemas.microsoft.com/office/drawing/2014/main" id="{EDEDCF27-52FB-F6A3-7557-3049F4445577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9" name="Notes Placeholder 2">
            <a:extLst>
              <a:ext uri="{FF2B5EF4-FFF2-40B4-BE49-F238E27FC236}">
                <a16:creationId xmlns:a16="http://schemas.microsoft.com/office/drawing/2014/main" id="{DB34E128-DE41-E4F2-5377-69AF90570CA1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Slide-1</a:t>
            </a:r>
          </a:p>
        </p:txBody>
      </p:sp>
      <p:sp>
        <p:nvSpPr>
          <p:cNvPr id="4100" name="Slide Number Placeholder 3">
            <a:extLst>
              <a:ext uri="{FF2B5EF4-FFF2-40B4-BE49-F238E27FC236}">
                <a16:creationId xmlns:a16="http://schemas.microsoft.com/office/drawing/2014/main" id="{32CF0CF5-539E-DC69-C4D4-183384C583E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0355491C-0A3A-4A70-9565-44B26B79D561}" type="slidenum">
              <a:rPr lang="en-US" altLang="zh-CN"/>
              <a:pPr/>
              <a:t>1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Slide Image Placeholder 1">
            <a:extLst>
              <a:ext uri="{FF2B5EF4-FFF2-40B4-BE49-F238E27FC236}">
                <a16:creationId xmlns:a16="http://schemas.microsoft.com/office/drawing/2014/main" id="{A85DBEA4-AD5A-13FB-A092-4D174942456A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2531" name="Notes Placeholder 2">
            <a:extLst>
              <a:ext uri="{FF2B5EF4-FFF2-40B4-BE49-F238E27FC236}">
                <a16:creationId xmlns:a16="http://schemas.microsoft.com/office/drawing/2014/main" id="{519942A3-F137-998A-1FF4-DC021C1CFA81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Slide-10</a:t>
            </a:r>
          </a:p>
          <a:p>
            <a:pPr>
              <a:spcBef>
                <a:spcPct val="0"/>
              </a:spcBef>
            </a:pPr>
            <a:endParaRPr lang="en-US" altLang="zh-CN"/>
          </a:p>
        </p:txBody>
      </p:sp>
      <p:sp>
        <p:nvSpPr>
          <p:cNvPr id="22532" name="Slide Number Placeholder 3">
            <a:extLst>
              <a:ext uri="{FF2B5EF4-FFF2-40B4-BE49-F238E27FC236}">
                <a16:creationId xmlns:a16="http://schemas.microsoft.com/office/drawing/2014/main" id="{897D3632-1633-6C00-29CB-186E222C59C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A0A523B3-D922-478D-9036-46368A9CE966}" type="slidenum">
              <a:rPr lang="en-US" altLang="zh-CN"/>
              <a:pPr/>
              <a:t>10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Slide Image Placeholder 1">
            <a:extLst>
              <a:ext uri="{FF2B5EF4-FFF2-40B4-BE49-F238E27FC236}">
                <a16:creationId xmlns:a16="http://schemas.microsoft.com/office/drawing/2014/main" id="{CDF85639-4AA6-E278-57D0-880282D33EB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4579" name="Notes Placeholder 2">
            <a:extLst>
              <a:ext uri="{FF2B5EF4-FFF2-40B4-BE49-F238E27FC236}">
                <a16:creationId xmlns:a16="http://schemas.microsoft.com/office/drawing/2014/main" id="{BB618F37-8932-BF37-8302-0211492BA88B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Slide-11</a:t>
            </a:r>
          </a:p>
          <a:p>
            <a:pPr>
              <a:spcBef>
                <a:spcPct val="0"/>
              </a:spcBef>
            </a:pPr>
            <a:endParaRPr lang="en-US" altLang="zh-CN"/>
          </a:p>
        </p:txBody>
      </p:sp>
      <p:sp>
        <p:nvSpPr>
          <p:cNvPr id="24580" name="Slide Number Placeholder 3">
            <a:extLst>
              <a:ext uri="{FF2B5EF4-FFF2-40B4-BE49-F238E27FC236}">
                <a16:creationId xmlns:a16="http://schemas.microsoft.com/office/drawing/2014/main" id="{78FEC1C3-B9D4-656D-2206-A2721E262FB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0B36631D-0749-4E7F-9E0E-00CD4E42179A}" type="slidenum">
              <a:rPr lang="en-US" altLang="zh-CN"/>
              <a:pPr/>
              <a:t>11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Slide Image Placeholder 1">
            <a:extLst>
              <a:ext uri="{FF2B5EF4-FFF2-40B4-BE49-F238E27FC236}">
                <a16:creationId xmlns:a16="http://schemas.microsoft.com/office/drawing/2014/main" id="{C79D1D1E-34FC-FE71-41F6-50D325460984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6627" name="Notes Placeholder 2">
            <a:extLst>
              <a:ext uri="{FF2B5EF4-FFF2-40B4-BE49-F238E27FC236}">
                <a16:creationId xmlns:a16="http://schemas.microsoft.com/office/drawing/2014/main" id="{24376867-1317-5F35-7737-328CB8C8EAAC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Slide-12</a:t>
            </a:r>
          </a:p>
          <a:p>
            <a:pPr>
              <a:spcBef>
                <a:spcPct val="0"/>
              </a:spcBef>
            </a:pPr>
            <a:endParaRPr lang="en-US" altLang="zh-CN"/>
          </a:p>
        </p:txBody>
      </p:sp>
      <p:sp>
        <p:nvSpPr>
          <p:cNvPr id="26628" name="Slide Number Placeholder 3">
            <a:extLst>
              <a:ext uri="{FF2B5EF4-FFF2-40B4-BE49-F238E27FC236}">
                <a16:creationId xmlns:a16="http://schemas.microsoft.com/office/drawing/2014/main" id="{10F7C551-0500-E98C-1E52-6619F9CE8D4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CA9E6CDF-8F81-47B8-8E26-0A66BE0CBCF8}" type="slidenum">
              <a:rPr lang="en-US" altLang="zh-CN"/>
              <a:pPr/>
              <a:t>12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Slide Image Placeholder 1">
            <a:extLst>
              <a:ext uri="{FF2B5EF4-FFF2-40B4-BE49-F238E27FC236}">
                <a16:creationId xmlns:a16="http://schemas.microsoft.com/office/drawing/2014/main" id="{4885DC5D-B30F-F3B5-4EC1-4C819A2FCC31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Notes Placeholder 2">
            <a:extLst>
              <a:ext uri="{FF2B5EF4-FFF2-40B4-BE49-F238E27FC236}">
                <a16:creationId xmlns:a16="http://schemas.microsoft.com/office/drawing/2014/main" id="{F66709E1-E6CF-70F9-B9A4-B5372C773D68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Slide-2</a:t>
            </a:r>
          </a:p>
        </p:txBody>
      </p:sp>
      <p:sp>
        <p:nvSpPr>
          <p:cNvPr id="6148" name="Slide Number Placeholder 3">
            <a:extLst>
              <a:ext uri="{FF2B5EF4-FFF2-40B4-BE49-F238E27FC236}">
                <a16:creationId xmlns:a16="http://schemas.microsoft.com/office/drawing/2014/main" id="{A713B8B1-5C5A-5515-342B-FAAD9C12004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F37D7C00-31C3-488F-8D6A-E6261443A79F}" type="slidenum">
              <a:rPr lang="en-US" altLang="zh-CN"/>
              <a:pPr/>
              <a:t>2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>
            <a:extLst>
              <a:ext uri="{FF2B5EF4-FFF2-40B4-BE49-F238E27FC236}">
                <a16:creationId xmlns:a16="http://schemas.microsoft.com/office/drawing/2014/main" id="{54A4A9A6-354F-E0C4-E218-7B8E2C5B0CAE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Notes Placeholder 2">
            <a:extLst>
              <a:ext uri="{FF2B5EF4-FFF2-40B4-BE49-F238E27FC236}">
                <a16:creationId xmlns:a16="http://schemas.microsoft.com/office/drawing/2014/main" id="{D4DF0425-492B-1C97-8C3B-B242FCEFC599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Slide-3</a:t>
            </a:r>
          </a:p>
          <a:p>
            <a:pPr>
              <a:spcBef>
                <a:spcPct val="0"/>
              </a:spcBef>
            </a:pPr>
            <a:endParaRPr lang="en-US" altLang="zh-CN"/>
          </a:p>
        </p:txBody>
      </p:sp>
      <p:sp>
        <p:nvSpPr>
          <p:cNvPr id="8196" name="Slide Number Placeholder 3">
            <a:extLst>
              <a:ext uri="{FF2B5EF4-FFF2-40B4-BE49-F238E27FC236}">
                <a16:creationId xmlns:a16="http://schemas.microsoft.com/office/drawing/2014/main" id="{3AD7AA82-9B24-DA46-E4AD-5F858529096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E090DC83-D08F-446A-AD9C-551A5A4BCA58}" type="slidenum">
              <a:rPr lang="en-US" altLang="zh-CN"/>
              <a:pPr/>
              <a:t>3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>
            <a:extLst>
              <a:ext uri="{FF2B5EF4-FFF2-40B4-BE49-F238E27FC236}">
                <a16:creationId xmlns:a16="http://schemas.microsoft.com/office/drawing/2014/main" id="{AAFF48AC-CEDC-BCB4-5D5B-A794BC5D46B5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>
            <a:extLst>
              <a:ext uri="{FF2B5EF4-FFF2-40B4-BE49-F238E27FC236}">
                <a16:creationId xmlns:a16="http://schemas.microsoft.com/office/drawing/2014/main" id="{25C1FB45-2A0D-83B3-F129-BC8288D98D92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Slide-4</a:t>
            </a:r>
          </a:p>
        </p:txBody>
      </p:sp>
      <p:sp>
        <p:nvSpPr>
          <p:cNvPr id="10244" name="Slide Number Placeholder 3">
            <a:extLst>
              <a:ext uri="{FF2B5EF4-FFF2-40B4-BE49-F238E27FC236}">
                <a16:creationId xmlns:a16="http://schemas.microsoft.com/office/drawing/2014/main" id="{B252CA7D-42E5-3C75-683C-0A6D471B3342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1BED7CD3-538F-493D-A5F1-4ADE5C59238A}" type="slidenum">
              <a:rPr lang="en-US" altLang="zh-CN"/>
              <a:pPr/>
              <a:t>4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Slide Image Placeholder 1">
            <a:extLst>
              <a:ext uri="{FF2B5EF4-FFF2-40B4-BE49-F238E27FC236}">
                <a16:creationId xmlns:a16="http://schemas.microsoft.com/office/drawing/2014/main" id="{244283E6-0D42-2D6C-2E59-0FA4B7266F8C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2291" name="Notes Placeholder 2">
            <a:extLst>
              <a:ext uri="{FF2B5EF4-FFF2-40B4-BE49-F238E27FC236}">
                <a16:creationId xmlns:a16="http://schemas.microsoft.com/office/drawing/2014/main" id="{8AB9087A-19EC-2F9B-5590-FC6BC9F8031E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Slide-5</a:t>
            </a:r>
          </a:p>
          <a:p>
            <a:pPr>
              <a:spcBef>
                <a:spcPct val="0"/>
              </a:spcBef>
            </a:pPr>
            <a:endParaRPr lang="en-US" altLang="zh-CN"/>
          </a:p>
        </p:txBody>
      </p:sp>
      <p:sp>
        <p:nvSpPr>
          <p:cNvPr id="12292" name="Slide Number Placeholder 3">
            <a:extLst>
              <a:ext uri="{FF2B5EF4-FFF2-40B4-BE49-F238E27FC236}">
                <a16:creationId xmlns:a16="http://schemas.microsoft.com/office/drawing/2014/main" id="{8176FD1B-1BCD-60B6-E393-44C41005945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5FAAD696-03F7-4ADC-B68C-0859167549D0}" type="slidenum">
              <a:rPr lang="en-US" altLang="zh-CN"/>
              <a:pPr/>
              <a:t>5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Slide Image Placeholder 1">
            <a:extLst>
              <a:ext uri="{FF2B5EF4-FFF2-40B4-BE49-F238E27FC236}">
                <a16:creationId xmlns:a16="http://schemas.microsoft.com/office/drawing/2014/main" id="{45732B71-0F2C-1C91-06E9-215614BE175C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4339" name="Notes Placeholder 2">
            <a:extLst>
              <a:ext uri="{FF2B5EF4-FFF2-40B4-BE49-F238E27FC236}">
                <a16:creationId xmlns:a16="http://schemas.microsoft.com/office/drawing/2014/main" id="{5D5AAA10-4328-F380-F098-A050A687F995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Slide-6</a:t>
            </a:r>
          </a:p>
          <a:p>
            <a:pPr>
              <a:spcBef>
                <a:spcPct val="0"/>
              </a:spcBef>
            </a:pPr>
            <a:endParaRPr lang="en-US" altLang="zh-CN"/>
          </a:p>
        </p:txBody>
      </p:sp>
      <p:sp>
        <p:nvSpPr>
          <p:cNvPr id="14340" name="Slide Number Placeholder 3">
            <a:extLst>
              <a:ext uri="{FF2B5EF4-FFF2-40B4-BE49-F238E27FC236}">
                <a16:creationId xmlns:a16="http://schemas.microsoft.com/office/drawing/2014/main" id="{3090332F-A08A-CEFD-62B6-47868965D3C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8B795B0B-2463-4582-B0F6-0F08074C8660}" type="slidenum">
              <a:rPr lang="en-US" altLang="zh-CN"/>
              <a:pPr/>
              <a:t>6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>
            <a:extLst>
              <a:ext uri="{FF2B5EF4-FFF2-40B4-BE49-F238E27FC236}">
                <a16:creationId xmlns:a16="http://schemas.microsoft.com/office/drawing/2014/main" id="{BF732026-F863-4846-F81D-FF2BD3B3E991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6387" name="Notes Placeholder 2">
            <a:extLst>
              <a:ext uri="{FF2B5EF4-FFF2-40B4-BE49-F238E27FC236}">
                <a16:creationId xmlns:a16="http://schemas.microsoft.com/office/drawing/2014/main" id="{CF8CCB91-86F0-2913-FEC3-6692C82A098C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Slide-7</a:t>
            </a:r>
          </a:p>
          <a:p>
            <a:pPr>
              <a:spcBef>
                <a:spcPct val="0"/>
              </a:spcBef>
            </a:pPr>
            <a:endParaRPr lang="en-US" altLang="zh-CN"/>
          </a:p>
        </p:txBody>
      </p:sp>
      <p:sp>
        <p:nvSpPr>
          <p:cNvPr id="16388" name="Slide Number Placeholder 3">
            <a:extLst>
              <a:ext uri="{FF2B5EF4-FFF2-40B4-BE49-F238E27FC236}">
                <a16:creationId xmlns:a16="http://schemas.microsoft.com/office/drawing/2014/main" id="{CDD1B15C-7FBA-3123-0A25-65D385F03AF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98C6A0EF-D9F0-410A-9A0A-01D56AA7C956}" type="slidenum">
              <a:rPr lang="en-US" altLang="zh-CN"/>
              <a:pPr/>
              <a:t>7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Slide Image Placeholder 1">
            <a:extLst>
              <a:ext uri="{FF2B5EF4-FFF2-40B4-BE49-F238E27FC236}">
                <a16:creationId xmlns:a16="http://schemas.microsoft.com/office/drawing/2014/main" id="{ABFC2DC3-56CD-16EE-586C-0690F3081ED1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8435" name="Notes Placeholder 2">
            <a:extLst>
              <a:ext uri="{FF2B5EF4-FFF2-40B4-BE49-F238E27FC236}">
                <a16:creationId xmlns:a16="http://schemas.microsoft.com/office/drawing/2014/main" id="{9A739027-F631-3792-3121-1DA81C5D00B7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Slide-8</a:t>
            </a:r>
          </a:p>
          <a:p>
            <a:pPr>
              <a:spcBef>
                <a:spcPct val="0"/>
              </a:spcBef>
            </a:pPr>
            <a:endParaRPr lang="en-US" altLang="zh-CN"/>
          </a:p>
        </p:txBody>
      </p:sp>
      <p:sp>
        <p:nvSpPr>
          <p:cNvPr id="18436" name="Slide Number Placeholder 3">
            <a:extLst>
              <a:ext uri="{FF2B5EF4-FFF2-40B4-BE49-F238E27FC236}">
                <a16:creationId xmlns:a16="http://schemas.microsoft.com/office/drawing/2014/main" id="{02C8DD21-596F-7B18-9A75-3B4169B91F7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55FE9F22-8E5A-4C5A-B3A4-E7264CF767D5}" type="slidenum">
              <a:rPr lang="en-US" altLang="zh-CN"/>
              <a:pPr/>
              <a:t>8</a:t>
            </a:fld>
            <a:endParaRPr lang="en-US" altLang="zh-CN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Slide Image Placeholder 1">
            <a:extLst>
              <a:ext uri="{FF2B5EF4-FFF2-40B4-BE49-F238E27FC236}">
                <a16:creationId xmlns:a16="http://schemas.microsoft.com/office/drawing/2014/main" id="{59BAA98E-3F42-CE27-396F-4D8B718EEDEB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483" name="Notes Placeholder 2">
            <a:extLst>
              <a:ext uri="{FF2B5EF4-FFF2-40B4-BE49-F238E27FC236}">
                <a16:creationId xmlns:a16="http://schemas.microsoft.com/office/drawing/2014/main" id="{34D6211A-11E9-4582-AEDB-08A554362828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altLang="zh-CN"/>
              <a:t>Note for Slide-9</a:t>
            </a:r>
          </a:p>
          <a:p>
            <a:pPr>
              <a:spcBef>
                <a:spcPct val="0"/>
              </a:spcBef>
            </a:pPr>
            <a:endParaRPr lang="en-US" altLang="zh-CN"/>
          </a:p>
        </p:txBody>
      </p:sp>
      <p:sp>
        <p:nvSpPr>
          <p:cNvPr id="20484" name="Slide Number Placeholder 3">
            <a:extLst>
              <a:ext uri="{FF2B5EF4-FFF2-40B4-BE49-F238E27FC236}">
                <a16:creationId xmlns:a16="http://schemas.microsoft.com/office/drawing/2014/main" id="{75D62837-C913-6745-5C5F-0E9BC2322B5C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EB33CE0E-1BFE-4C52-A5F8-B4786CF05190}" type="slidenum">
              <a:rPr lang="en-US" altLang="zh-CN"/>
              <a:pPr/>
              <a:t>9</a:t>
            </a:fld>
            <a:endParaRPr lang="en-US" altLang="zh-CN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D08108-7481-2B27-5AC1-F13774FF9C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DB2B3D0-D874-4D62-85DC-DD7A4BC4FD67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098537-2F42-453A-E487-4AC2B067AD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B58B0A-F18B-D4F0-0362-5679198579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4975F0-40F2-431D-89D3-C034B8E009D1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9765661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F47583-F398-F703-725A-9FE76953A4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54397A3-3F98-46B4-BFBF-DA5EF5645390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4A668E-4F4C-592E-A76C-98B77DF3A8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97FDCCC-BA70-63A4-17D9-1F9AB28725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C8962F-422F-432F-B947-68D090455F3F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791688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4CEAC8-D0C3-178A-2639-5460682426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D2DE2A5F-0DB1-4346-A1E7-83FA19502BB3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CF4BEA-D9DD-3AD7-5452-6A86EA1049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9973D5-A140-E0CC-27C1-8A48A59397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7468A0D-38FD-4C62-8497-61773903F6DE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9800280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6C930D-0B38-312C-6545-C40F870E3B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BE1F46B-7396-4ED4-8C93-3BC66997D5AD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A3FF8B-D48D-0CB9-C1AA-9C8F74BC4C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3A5907-54FF-4248-4AEC-2382424C23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9B7903-2FDA-41C9-910A-75281138F970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3555193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39D777-7E93-E8B8-A9FB-9337352C5A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078CC7D-D48E-48B2-A7E7-751A98A4ED4D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DF7AD0-58D8-6FC5-5A78-BBEAA799AC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9EE6F5-DA4C-6579-CAB5-5B945E553B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238EF6-52EB-4E50-8438-3BCDE8BF6F02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40760955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19ECD782-4D83-11A7-D139-CE56DC6272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DEAF124-D617-46B0-8CE2-671DFFFC354B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FDC6E9AE-AFC7-F049-D371-D45918E634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AB2D5001-D9A5-F816-B4E4-6503355BFC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F4FAE3-A21E-4599-9F56-1D2AF7114AAC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751914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id="{C2818BA3-AD2F-EB37-8011-01EC46558C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889DD1F-C7BE-4611-B0B9-E9939B5B7A1E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8" name="Footer Placeholder 4">
            <a:extLst>
              <a:ext uri="{FF2B5EF4-FFF2-40B4-BE49-F238E27FC236}">
                <a16:creationId xmlns:a16="http://schemas.microsoft.com/office/drawing/2014/main" id="{8D73461C-8B5B-8A44-E9A0-58F4245669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id="{E09AB728-DF60-32E8-4506-383B11D2FF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0E81FA-3FA3-4A1A-9F15-DB8A98CFE5F1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40383855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A252AFFA-6C6A-7CA5-2244-1E08CE4E7B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63FAD3C-D6E6-47D1-BA58-4A5EAB765035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id="{615AF260-C65F-4411-DFEE-6E50078D56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09F0601E-4B61-B7E9-A6A3-CA29EA8D1A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6A5B6C-F1EB-45F1-9A38-B5E27E421B77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1727057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6799A91A-5D6D-4D94-5F26-BCF8F1DED8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D46DCC01-93DA-4E27-9804-57FFD44ED4E4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3" name="Footer Placeholder 4">
            <a:extLst>
              <a:ext uri="{FF2B5EF4-FFF2-40B4-BE49-F238E27FC236}">
                <a16:creationId xmlns:a16="http://schemas.microsoft.com/office/drawing/2014/main" id="{D24FF710-0921-ACE2-3051-E42E18CB47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>
            <a:extLst>
              <a:ext uri="{FF2B5EF4-FFF2-40B4-BE49-F238E27FC236}">
                <a16:creationId xmlns:a16="http://schemas.microsoft.com/office/drawing/2014/main" id="{14A3E23E-7D30-20C8-D6D8-16E7B40047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F238FB-55D2-49B7-8BA9-0AFC8061E652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937345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F4CF0CEA-79FB-ADF2-F836-D2F6E498E8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E7E1058-C22F-4FCD-8E96-3ED8E5D98E08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0045F011-11F4-D69D-C33A-9A5314A822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71655673-F4D3-4E0F-971F-C96FE87A16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2EA51F7-E1E7-46CB-99E3-F166B6B78404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9843344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26F2AB22-4FCB-DE8F-F4BE-DE86CFCA40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EAE70DC-7E2E-4E5E-BA5C-58041B818D94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E69861D9-1A01-53AF-8AC4-9F7D901263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563807B1-4DDE-D538-A11D-EA567CB2F9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4BD071-C0D9-4BA9-B18A-B95012017B6F}" type="slidenum">
              <a:rPr lang="en-US" altLang="zh-CN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4168247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>
            <a:extLst>
              <a:ext uri="{FF2B5EF4-FFF2-40B4-BE49-F238E27FC236}">
                <a16:creationId xmlns:a16="http://schemas.microsoft.com/office/drawing/2014/main" id="{141E9A1A-E5AA-7DA7-D06B-09DDEEC5C831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/>
              <a:t>Click to edit Master title style</a:t>
            </a:r>
          </a:p>
        </p:txBody>
      </p:sp>
      <p:sp>
        <p:nvSpPr>
          <p:cNvPr id="1027" name="Text Placeholder 2">
            <a:extLst>
              <a:ext uri="{FF2B5EF4-FFF2-40B4-BE49-F238E27FC236}">
                <a16:creationId xmlns:a16="http://schemas.microsoft.com/office/drawing/2014/main" id="{C0608DC8-0AC0-96D0-43DF-2962EBD120C7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4C8FAB-5C92-D7C2-2502-F9F6C27B24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</a:defRPr>
            </a:lvl1pPr>
          </a:lstStyle>
          <a:p>
            <a:fld id="{DE1417CB-8211-4782-B3CE-B7D6A254EF35}" type="datetimeFigureOut">
              <a:rPr lang="en-US" altLang="zh-CN"/>
              <a:pPr/>
              <a:t>12/9/2024</a:t>
            </a:fld>
            <a:endParaRPr lang="en-US" altLang="zh-C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F065CA-B03B-983D-5F4A-FBBC498DC9D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F2FFCC-15C3-BC83-C8C5-BF9AA9C1B76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fld id="{E0418662-40A9-42F2-BA14-FBC33E5B8F5E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8">
            <a:extLst>
              <a:ext uri="{FF2B5EF4-FFF2-40B4-BE49-F238E27FC236}">
                <a16:creationId xmlns:a16="http://schemas.microsoft.com/office/drawing/2014/main" id="{1FAB5693-5785-D5F4-482A-59757EA48A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zh-CN" sz="9600" b="1"/>
              <a:t>1</a:t>
            </a:r>
          </a:p>
        </p:txBody>
      </p:sp>
      <p:sp>
        <p:nvSpPr>
          <p:cNvPr id="10" name="Content Placeholder 9">
            <a:extLst>
              <a:ext uri="{FF2B5EF4-FFF2-40B4-BE49-F238E27FC236}">
                <a16:creationId xmlns:a16="http://schemas.microsoft.com/office/drawing/2014/main" id="{34D2DEE1-A7A4-22D5-62B7-285FE8AA189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/>
              <a:t>1-A</a:t>
            </a:r>
          </a:p>
          <a:p>
            <a:pPr lvl="1" fontAlgn="auto">
              <a:spcAft>
                <a:spcPts val="0"/>
              </a:spcAft>
              <a:defRPr/>
            </a:pPr>
            <a:r>
              <a:rPr lang="en-US" dirty="0"/>
              <a:t>a</a:t>
            </a:r>
          </a:p>
          <a:p>
            <a:pPr lvl="1" fontAlgn="auto">
              <a:spcAft>
                <a:spcPts val="0"/>
              </a:spcAft>
              <a:defRPr/>
            </a:pPr>
            <a:r>
              <a:rPr lang="en-US" dirty="0"/>
              <a:t>b</a:t>
            </a:r>
          </a:p>
          <a:p>
            <a:pPr lvl="1" fontAlgn="auto">
              <a:spcAft>
                <a:spcPts val="0"/>
              </a:spcAft>
              <a:defRPr/>
            </a:pPr>
            <a:r>
              <a:rPr lang="en-US" dirty="0"/>
              <a:t>c</a:t>
            </a:r>
          </a:p>
          <a:p>
            <a:pPr fontAlgn="auto">
              <a:spcAft>
                <a:spcPts val="0"/>
              </a:spcAft>
              <a:defRPr/>
            </a:pPr>
            <a:r>
              <a:rPr lang="en-US" dirty="0"/>
              <a:t>1-B</a:t>
            </a:r>
          </a:p>
          <a:p>
            <a:pPr fontAlgn="auto">
              <a:spcAft>
                <a:spcPts val="0"/>
              </a:spcAft>
              <a:defRPr/>
            </a:pPr>
            <a:r>
              <a:rPr lang="en-US" dirty="0"/>
              <a:t>1-C</a:t>
            </a:r>
          </a:p>
          <a:p>
            <a:pPr lvl="1" fontAlgn="auto">
              <a:spcAft>
                <a:spcPts val="0"/>
              </a:spcAft>
              <a:defRPr/>
            </a:pPr>
            <a:r>
              <a:rPr lang="en-US" dirty="0"/>
              <a:t>a</a:t>
            </a:r>
          </a:p>
          <a:p>
            <a:pPr lvl="1" fontAlgn="auto">
              <a:spcAft>
                <a:spcPts val="0"/>
              </a:spcAft>
              <a:defRPr/>
            </a:pPr>
            <a:r>
              <a:rPr lang="en-US" dirty="0"/>
              <a:t>b</a:t>
            </a:r>
          </a:p>
          <a:p>
            <a:pPr lvl="1" fontAlgn="auto">
              <a:spcAft>
                <a:spcPts val="0"/>
              </a:spcAft>
              <a:defRPr/>
            </a:pPr>
            <a:r>
              <a:rPr lang="en-US" dirty="0"/>
              <a:t>c</a:t>
            </a:r>
          </a:p>
          <a:p>
            <a:pPr fontAlgn="auto">
              <a:spcAft>
                <a:spcPts val="0"/>
              </a:spcAft>
              <a:defRPr/>
            </a:pPr>
            <a:r>
              <a:rPr lang="en-US" dirty="0"/>
              <a:t>1-D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extBox 5">
            <a:extLst>
              <a:ext uri="{FF2B5EF4-FFF2-40B4-BE49-F238E27FC236}">
                <a16:creationId xmlns:a16="http://schemas.microsoft.com/office/drawing/2014/main" id="{3CA86CA0-DD9A-C3C6-1377-910A3A21BC8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24288" y="798513"/>
            <a:ext cx="3917950" cy="4508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zh-CN" sz="28700"/>
              <a:t>10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33C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1">
            <a:extLst>
              <a:ext uri="{FF2B5EF4-FFF2-40B4-BE49-F238E27FC236}">
                <a16:creationId xmlns:a16="http://schemas.microsoft.com/office/drawing/2014/main" id="{4417D83A-ECFE-04A1-08E8-FBDA8D5DCF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zh-CN" sz="9600" b="1"/>
              <a:t>11</a:t>
            </a:r>
          </a:p>
        </p:txBody>
      </p:sp>
      <p:sp>
        <p:nvSpPr>
          <p:cNvPr id="23555" name="Content Placeholder 2">
            <a:extLst>
              <a:ext uri="{FF2B5EF4-FFF2-40B4-BE49-F238E27FC236}">
                <a16:creationId xmlns:a16="http://schemas.microsoft.com/office/drawing/2014/main" id="{4FF1A765-AF24-6280-15E5-FE30A95DA9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/>
              <a:t>11-A</a:t>
            </a:r>
          </a:p>
          <a:p>
            <a:r>
              <a:rPr lang="en-US" altLang="zh-CN"/>
              <a:t>11-B</a:t>
            </a:r>
          </a:p>
          <a:p>
            <a:r>
              <a:rPr lang="en-US" altLang="zh-CN"/>
              <a:t>11-C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Box 5">
            <a:extLst>
              <a:ext uri="{FF2B5EF4-FFF2-40B4-BE49-F238E27FC236}">
                <a16:creationId xmlns:a16="http://schemas.microsoft.com/office/drawing/2014/main" id="{D089B66A-9368-61CC-8DC9-1F4D999A28E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24288" y="798513"/>
            <a:ext cx="3917950" cy="4508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zh-CN" sz="28700"/>
              <a:t>12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>
            <a:extLst>
              <a:ext uri="{FF2B5EF4-FFF2-40B4-BE49-F238E27FC236}">
                <a16:creationId xmlns:a16="http://schemas.microsoft.com/office/drawing/2014/main" id="{0BA59969-AE61-9C1C-5E5C-DD295DC641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zh-CN" sz="8800" b="1"/>
              <a:t>2</a:t>
            </a:r>
          </a:p>
        </p:txBody>
      </p:sp>
      <p:sp>
        <p:nvSpPr>
          <p:cNvPr id="5123" name="Content Placeholder 2">
            <a:extLst>
              <a:ext uri="{FF2B5EF4-FFF2-40B4-BE49-F238E27FC236}">
                <a16:creationId xmlns:a16="http://schemas.microsoft.com/office/drawing/2014/main" id="{A965A345-39A3-BBF3-D041-D08E05E681F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/>
              <a:t>2-A</a:t>
            </a:r>
          </a:p>
          <a:p>
            <a:r>
              <a:rPr lang="en-US" altLang="zh-CN"/>
              <a:t>2-B</a:t>
            </a:r>
          </a:p>
          <a:p>
            <a:r>
              <a:rPr lang="en-US" altLang="zh-CN"/>
              <a:t>2-C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bg>
      <p:bgPr>
        <a:solidFill>
          <a:srgbClr val="FF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>
            <a:extLst>
              <a:ext uri="{FF2B5EF4-FFF2-40B4-BE49-F238E27FC236}">
                <a16:creationId xmlns:a16="http://schemas.microsoft.com/office/drawing/2014/main" id="{3D0C2075-352D-1C75-DF50-FBBE0E5D31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zh-CN" sz="9600" b="1"/>
              <a:t>3</a:t>
            </a:r>
          </a:p>
        </p:txBody>
      </p:sp>
      <p:sp>
        <p:nvSpPr>
          <p:cNvPr id="7171" name="Content Placeholder 2">
            <a:extLst>
              <a:ext uri="{FF2B5EF4-FFF2-40B4-BE49-F238E27FC236}">
                <a16:creationId xmlns:a16="http://schemas.microsoft.com/office/drawing/2014/main" id="{F4FFA837-B695-DC9D-2945-C7BF9C78898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/>
              <a:t>3-A</a:t>
            </a:r>
          </a:p>
          <a:p>
            <a:r>
              <a:rPr lang="en-US" altLang="zh-CN"/>
              <a:t>3-B</a:t>
            </a:r>
          </a:p>
          <a:p>
            <a:r>
              <a:rPr lang="en-US" altLang="zh-CN"/>
              <a:t>3-C</a:t>
            </a:r>
          </a:p>
        </p:txBody>
      </p:sp>
    </p:spTree>
  </p:cSld>
  <p:clrMapOvr>
    <a:masterClrMapping/>
  </p:clrMapOvr>
  <p:transition spd="slow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70C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Box 5">
            <a:extLst>
              <a:ext uri="{FF2B5EF4-FFF2-40B4-BE49-F238E27FC236}">
                <a16:creationId xmlns:a16="http://schemas.microsoft.com/office/drawing/2014/main" id="{55F32A58-1283-889A-244B-50FE71AD1C1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778375" y="747713"/>
            <a:ext cx="2049463" cy="4508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zh-CN" sz="28700"/>
              <a:t>4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Box 5">
            <a:extLst>
              <a:ext uri="{FF2B5EF4-FFF2-40B4-BE49-F238E27FC236}">
                <a16:creationId xmlns:a16="http://schemas.microsoft.com/office/drawing/2014/main" id="{EF5AD749-72C3-9CB5-2276-1DB03A735F1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778375" y="747713"/>
            <a:ext cx="2049463" cy="4508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zh-CN" sz="28700"/>
              <a:t>5</a:t>
            </a:r>
          </a:p>
        </p:txBody>
      </p:sp>
    </p:spTree>
  </p:cSld>
  <p:clrMapOvr>
    <a:masterClrMapping/>
  </p:clrMapOvr>
  <p:transition spd="slow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030A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>
            <a:extLst>
              <a:ext uri="{FF2B5EF4-FFF2-40B4-BE49-F238E27FC236}">
                <a16:creationId xmlns:a16="http://schemas.microsoft.com/office/drawing/2014/main" id="{7367F017-EF18-07F0-83FF-C1352725DF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zh-CN" sz="9600" b="1"/>
              <a:t>6</a:t>
            </a:r>
          </a:p>
        </p:txBody>
      </p:sp>
      <p:sp>
        <p:nvSpPr>
          <p:cNvPr id="13315" name="Content Placeholder 2">
            <a:extLst>
              <a:ext uri="{FF2B5EF4-FFF2-40B4-BE49-F238E27FC236}">
                <a16:creationId xmlns:a16="http://schemas.microsoft.com/office/drawing/2014/main" id="{7095A213-D7F9-FFFE-85C9-8C4267B6BDE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/>
              <a:t>6-A</a:t>
            </a:r>
          </a:p>
          <a:p>
            <a:r>
              <a:rPr lang="en-US" altLang="zh-CN"/>
              <a:t>6-B</a:t>
            </a:r>
          </a:p>
          <a:p>
            <a:r>
              <a:rPr lang="en-US" altLang="zh-CN"/>
              <a:t>6-C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Box 5">
            <a:extLst>
              <a:ext uri="{FF2B5EF4-FFF2-40B4-BE49-F238E27FC236}">
                <a16:creationId xmlns:a16="http://schemas.microsoft.com/office/drawing/2014/main" id="{AF0A0523-9672-2572-1194-AE0020025B8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778375" y="747713"/>
            <a:ext cx="2049463" cy="4508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zh-CN" sz="28700"/>
              <a:t>7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2060">
            <a:alpha val="78822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>
            <a:extLst>
              <a:ext uri="{FF2B5EF4-FFF2-40B4-BE49-F238E27FC236}">
                <a16:creationId xmlns:a16="http://schemas.microsoft.com/office/drawing/2014/main" id="{833D32C9-4918-E49E-2981-55785884CF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altLang="zh-CN" sz="9600" b="1"/>
              <a:t>8</a:t>
            </a:r>
          </a:p>
        </p:txBody>
      </p:sp>
      <p:sp>
        <p:nvSpPr>
          <p:cNvPr id="17411" name="Content Placeholder 2">
            <a:extLst>
              <a:ext uri="{FF2B5EF4-FFF2-40B4-BE49-F238E27FC236}">
                <a16:creationId xmlns:a16="http://schemas.microsoft.com/office/drawing/2014/main" id="{29985CBD-E3C7-CB05-5A41-66288C1D9A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/>
              <a:t>8-A</a:t>
            </a:r>
          </a:p>
          <a:p>
            <a:r>
              <a:rPr lang="en-US" altLang="zh-CN"/>
              <a:t>8-B</a:t>
            </a:r>
          </a:p>
          <a:p>
            <a:r>
              <a:rPr lang="en-US" altLang="zh-CN"/>
              <a:t>8-C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Box 5">
            <a:extLst>
              <a:ext uri="{FF2B5EF4-FFF2-40B4-BE49-F238E27FC236}">
                <a16:creationId xmlns:a16="http://schemas.microsoft.com/office/drawing/2014/main" id="{FC39F4BC-1C35-A893-6A31-D6D9D8753AE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778375" y="747713"/>
            <a:ext cx="2049463" cy="4508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zh-CN" sz="28700"/>
              <a:t>9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85</Words>
  <Application>Microsoft Office PowerPoint</Application>
  <PresentationFormat>Widescreen</PresentationFormat>
  <Paragraphs>61</Paragraphs>
  <Slides>12</Slides>
  <Notes>12</Notes>
  <HiddenSlides>2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6" baseType="lpstr">
      <vt:lpstr>Calibri</vt:lpstr>
      <vt:lpstr>Arial</vt:lpstr>
      <vt:lpstr>Calibri Light</vt:lpstr>
      <vt:lpstr>Office Theme</vt:lpstr>
      <vt:lpstr>1</vt:lpstr>
      <vt:lpstr>2</vt:lpstr>
      <vt:lpstr>3</vt:lpstr>
      <vt:lpstr>PowerPoint Presentation</vt:lpstr>
      <vt:lpstr>PowerPoint Presentation</vt:lpstr>
      <vt:lpstr>6</vt:lpstr>
      <vt:lpstr>PowerPoint Presentation</vt:lpstr>
      <vt:lpstr>8</vt:lpstr>
      <vt:lpstr>PowerPoint Presentation</vt:lpstr>
      <vt:lpstr>PowerPoint Presentation</vt:lpstr>
      <vt:lpstr>11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Foxit</dc:creator>
  <cp:lastModifiedBy>jian zhang</cp:lastModifiedBy>
  <cp:revision>2</cp:revision>
  <dcterms:created xsi:type="dcterms:W3CDTF">2020-06-28T05:54:43Z</dcterms:created>
  <dcterms:modified xsi:type="dcterms:W3CDTF">2024-12-09T04:01:33Z</dcterms:modified>
</cp:coreProperties>
</file>

<file path=docProps/thumbnail.jpeg>
</file>