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x="12192000" cy="6858000"/>
  <p:notesSz cx="12192000" cy="68580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Relationship Id="rId12" Type="http://schemas.openxmlformats.org/officeDocument/2006/relationships/slide" Target="slides/slide7.xml"/><Relationship Id="rId13" Type="http://schemas.openxmlformats.org/officeDocument/2006/relationships/slide" Target="slides/slide8.xml"/><Relationship Id="rId14" Type="http://schemas.openxmlformats.org/officeDocument/2006/relationships/slide" Target="slides/slide9.xml"/><Relationship Id="rId15" Type="http://schemas.openxmlformats.org/officeDocument/2006/relationships/slide" Target="slides/slide10.xml"/><Relationship Id="rId16" Type="http://schemas.openxmlformats.org/officeDocument/2006/relationships/slide" Target="slides/slide11.xml"/><Relationship Id="rId17" Type="http://schemas.openxmlformats.org/officeDocument/2006/relationships/slide" Target="slides/slide1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914400" y="2125980"/>
            <a:ext cx="103632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9600" b="0" i="0">
                <a:solidFill>
                  <a:schemeClr val="tx1"/>
                </a:solidFill>
                <a:latin typeface="Calibri Light"/>
                <a:cs typeface="Calibri Light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828800" y="3840480"/>
            <a:ext cx="85344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9600" b="0" i="0">
                <a:solidFill>
                  <a:schemeClr val="tx1"/>
                </a:solidFill>
                <a:latin typeface="Calibri Light"/>
                <a:cs typeface="Calibri Light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9600" b="0" i="0">
                <a:solidFill>
                  <a:schemeClr val="tx1"/>
                </a:solidFill>
                <a:latin typeface="Calibri Light"/>
                <a:cs typeface="Calibri Light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609600" y="1577340"/>
            <a:ext cx="530352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6278880" y="1577340"/>
            <a:ext cx="530352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9600" b="0" i="0">
                <a:solidFill>
                  <a:schemeClr val="tx1"/>
                </a:solidFill>
                <a:latin typeface="Calibri Light"/>
                <a:cs typeface="Calibri Light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64809" y="97790"/>
            <a:ext cx="1262380" cy="1488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9600" b="0" i="0">
                <a:solidFill>
                  <a:schemeClr val="tx1"/>
                </a:solidFill>
                <a:latin typeface="Calibri Light"/>
                <a:cs typeface="Calibri Light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09600" y="1577340"/>
            <a:ext cx="1097280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145280" y="6377940"/>
            <a:ext cx="390144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609600" y="6377940"/>
            <a:ext cx="280416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8778240" y="6377940"/>
            <a:ext cx="280416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EC7C3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 txBox="1"/>
          <p:nvPr/>
        </p:nvSpPr>
        <p:spPr>
          <a:xfrm>
            <a:off x="5774054" y="97790"/>
            <a:ext cx="643890" cy="148844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9600" b="0">
                <a:latin typeface="Calibri Light"/>
                <a:cs typeface="Calibri Light"/>
              </a:rPr>
              <a:t>1</a:t>
            </a:r>
            <a:endParaRPr sz="9600">
              <a:latin typeface="Calibri Light"/>
              <a:cs typeface="Calibri Light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916939" y="1768475"/>
            <a:ext cx="748665" cy="451484"/>
          </a:xfrm>
          <a:prstGeom prst="rect"/>
        </p:spPr>
        <p:txBody>
          <a:bodyPr wrap="square" lIns="0" tIns="12065" rIns="0" bIns="0" rtlCol="0" vert="horz">
            <a:spAutoFit/>
          </a:bodyPr>
          <a:lstStyle/>
          <a:p>
            <a:pPr marL="241300" indent="-228600">
              <a:lnSpc>
                <a:spcPct val="100000"/>
              </a:lnSpc>
              <a:spcBef>
                <a:spcPts val="95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 b="0">
                <a:latin typeface="Calibri"/>
                <a:cs typeface="Calibri"/>
              </a:rPr>
              <a:t>1-</a:t>
            </a:r>
            <a:r>
              <a:rPr dirty="0" sz="2800" spc="-50" b="0">
                <a:latin typeface="Calibri"/>
                <a:cs typeface="Calibri"/>
              </a:rPr>
              <a:t>A</a:t>
            </a:r>
            <a:endParaRPr sz="2800">
              <a:latin typeface="Calibri"/>
              <a:cs typeface="Calibri"/>
            </a:endParaRPr>
          </a:p>
        </p:txBody>
      </p:sp>
      <p:sp>
        <p:nvSpPr>
          <p:cNvPr id="5" name="object 5" descr=""/>
          <p:cNvSpPr txBox="1"/>
          <p:nvPr/>
        </p:nvSpPr>
        <p:spPr>
          <a:xfrm>
            <a:off x="916939" y="2185670"/>
            <a:ext cx="871855" cy="35718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698500" indent="-228600">
              <a:lnSpc>
                <a:spcPts val="2840"/>
              </a:lnSpc>
              <a:spcBef>
                <a:spcPts val="100"/>
              </a:spcBef>
              <a:buFont typeface="Arial"/>
              <a:buChar char="•"/>
              <a:tabLst>
                <a:tab pos="698500" algn="l"/>
              </a:tabLst>
            </a:pPr>
            <a:r>
              <a:rPr dirty="0" sz="2400">
                <a:latin typeface="Calibri"/>
                <a:cs typeface="Calibri"/>
              </a:rPr>
              <a:t>a</a:t>
            </a:r>
            <a:endParaRPr sz="2400">
              <a:latin typeface="Calibri"/>
              <a:cs typeface="Calibri"/>
            </a:endParaRPr>
          </a:p>
          <a:p>
            <a:pPr marL="698500" indent="-228600">
              <a:lnSpc>
                <a:spcPts val="2800"/>
              </a:lnSpc>
              <a:buFont typeface="Arial"/>
              <a:buChar char="•"/>
              <a:tabLst>
                <a:tab pos="698500" algn="l"/>
              </a:tabLst>
            </a:pPr>
            <a:r>
              <a:rPr dirty="0" sz="2400">
                <a:latin typeface="Calibri"/>
                <a:cs typeface="Calibri"/>
              </a:rPr>
              <a:t>b</a:t>
            </a:r>
            <a:endParaRPr sz="2400">
              <a:latin typeface="Calibri"/>
              <a:cs typeface="Calibri"/>
            </a:endParaRPr>
          </a:p>
          <a:p>
            <a:pPr marL="698500" indent="-228600">
              <a:lnSpc>
                <a:spcPts val="2840"/>
              </a:lnSpc>
              <a:buFont typeface="Arial"/>
              <a:buChar char="•"/>
              <a:tabLst>
                <a:tab pos="698500" algn="l"/>
              </a:tabLst>
            </a:pPr>
            <a:r>
              <a:rPr dirty="0" sz="2400">
                <a:latin typeface="Calibri"/>
                <a:cs typeface="Calibri"/>
              </a:rPr>
              <a:t>c</a:t>
            </a:r>
            <a:endParaRPr sz="24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315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1-</a:t>
            </a:r>
            <a:r>
              <a:rPr dirty="0" sz="2800" spc="-50">
                <a:latin typeface="Calibri"/>
                <a:cs typeface="Calibri"/>
              </a:rPr>
              <a:t>B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ts val="3325"/>
              </a:lnSpc>
              <a:spcBef>
                <a:spcPts val="325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1-</a:t>
            </a:r>
            <a:r>
              <a:rPr dirty="0" sz="2800" spc="-50">
                <a:latin typeface="Calibri"/>
                <a:cs typeface="Calibri"/>
              </a:rPr>
              <a:t>C</a:t>
            </a:r>
            <a:endParaRPr sz="2800">
              <a:latin typeface="Calibri"/>
              <a:cs typeface="Calibri"/>
            </a:endParaRPr>
          </a:p>
          <a:p>
            <a:pPr lvl="1" marL="698500" indent="-228600">
              <a:lnSpc>
                <a:spcPts val="2805"/>
              </a:lnSpc>
              <a:buFont typeface="Arial"/>
              <a:buChar char="•"/>
              <a:tabLst>
                <a:tab pos="698500" algn="l"/>
              </a:tabLst>
            </a:pPr>
            <a:r>
              <a:rPr dirty="0" sz="2400">
                <a:latin typeface="Calibri"/>
                <a:cs typeface="Calibri"/>
              </a:rPr>
              <a:t>a</a:t>
            </a:r>
            <a:endParaRPr sz="2400">
              <a:latin typeface="Calibri"/>
              <a:cs typeface="Calibri"/>
            </a:endParaRPr>
          </a:p>
          <a:p>
            <a:pPr lvl="1" marL="698500" indent="-228600">
              <a:lnSpc>
                <a:spcPts val="2800"/>
              </a:lnSpc>
              <a:buFont typeface="Arial"/>
              <a:buChar char="•"/>
              <a:tabLst>
                <a:tab pos="698500" algn="l"/>
              </a:tabLst>
            </a:pPr>
            <a:r>
              <a:rPr dirty="0" sz="2400">
                <a:latin typeface="Calibri"/>
                <a:cs typeface="Calibri"/>
              </a:rPr>
              <a:t>b</a:t>
            </a:r>
            <a:endParaRPr sz="2400">
              <a:latin typeface="Calibri"/>
              <a:cs typeface="Calibri"/>
            </a:endParaRPr>
          </a:p>
          <a:p>
            <a:pPr lvl="1" marL="698500" indent="-228600">
              <a:lnSpc>
                <a:spcPts val="2840"/>
              </a:lnSpc>
              <a:buFont typeface="Arial"/>
              <a:buChar char="•"/>
              <a:tabLst>
                <a:tab pos="698500" algn="l"/>
              </a:tabLst>
            </a:pPr>
            <a:r>
              <a:rPr dirty="0" sz="2400">
                <a:latin typeface="Calibri"/>
                <a:cs typeface="Calibri"/>
              </a:rPr>
              <a:t>c</a:t>
            </a:r>
            <a:endParaRPr sz="24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315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1-</a:t>
            </a:r>
            <a:r>
              <a:rPr dirty="0" sz="2800" spc="-50">
                <a:latin typeface="Calibri"/>
                <a:cs typeface="Calibri"/>
              </a:rPr>
              <a:t>D</a:t>
            </a:r>
            <a:endParaRPr sz="28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00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 txBox="1"/>
          <p:nvPr/>
        </p:nvSpPr>
        <p:spPr>
          <a:xfrm>
            <a:off x="3903027" y="618807"/>
            <a:ext cx="3720465" cy="440055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28700" spc="-25">
                <a:latin typeface="Calibri"/>
                <a:cs typeface="Calibri"/>
              </a:rPr>
              <a:t>10</a:t>
            </a:r>
            <a:endParaRPr sz="287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FF33CC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/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pc="-25"/>
              <a:t>11</a:t>
            </a:r>
          </a:p>
        </p:txBody>
      </p:sp>
      <p:sp>
        <p:nvSpPr>
          <p:cNvPr id="4" name="object 4" descr=""/>
          <p:cNvSpPr txBox="1"/>
          <p:nvPr/>
        </p:nvSpPr>
        <p:spPr>
          <a:xfrm>
            <a:off x="916939" y="1718818"/>
            <a:ext cx="929005" cy="1557020"/>
          </a:xfrm>
          <a:prstGeom prst="rect">
            <a:avLst/>
          </a:prstGeom>
        </p:spPr>
        <p:txBody>
          <a:bodyPr wrap="square" lIns="0" tIns="96520" rIns="0" bIns="0" rtlCol="0" vert="horz">
            <a:spAutoFit/>
          </a:bodyPr>
          <a:lstStyle/>
          <a:p>
            <a:pPr marL="241300" indent="-228600">
              <a:lnSpc>
                <a:spcPct val="100000"/>
              </a:lnSpc>
              <a:spcBef>
                <a:spcPts val="7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11-</a:t>
            </a:r>
            <a:r>
              <a:rPr dirty="0" sz="2800" spc="-50">
                <a:latin typeface="Calibri"/>
                <a:cs typeface="Calibri"/>
              </a:rPr>
              <a:t>A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11-</a:t>
            </a:r>
            <a:r>
              <a:rPr dirty="0" sz="2800" spc="-50">
                <a:latin typeface="Calibri"/>
                <a:cs typeface="Calibri"/>
              </a:rPr>
              <a:t>B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11-</a:t>
            </a:r>
            <a:r>
              <a:rPr dirty="0" sz="2800" spc="-50">
                <a:latin typeface="Calibri"/>
                <a:cs typeface="Calibri"/>
              </a:rPr>
              <a:t>C</a:t>
            </a:r>
            <a:endParaRPr sz="28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3903027" y="618807"/>
            <a:ext cx="3720465" cy="440055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28700" spc="-25">
                <a:latin typeface="Calibri"/>
                <a:cs typeface="Calibri"/>
              </a:rPr>
              <a:t>12</a:t>
            </a:r>
            <a:endParaRPr sz="287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00AF5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/>
        </p:spPr>
        <p:txBody>
          <a:bodyPr wrap="square" lIns="0" tIns="88900" rIns="0" bIns="0" rtlCol="0" vert="horz">
            <a:spAutoFit/>
          </a:bodyPr>
          <a:lstStyle/>
          <a:p>
            <a:pPr marL="347345">
              <a:lnSpc>
                <a:spcPct val="100000"/>
              </a:lnSpc>
              <a:spcBef>
                <a:spcPts val="95"/>
              </a:spcBef>
            </a:pPr>
            <a:r>
              <a:rPr dirty="0" sz="8800" spc="-5"/>
              <a:t>2</a:t>
            </a:r>
            <a:endParaRPr sz="8800"/>
          </a:p>
        </p:txBody>
      </p:sp>
      <p:sp>
        <p:nvSpPr>
          <p:cNvPr id="4" name="object 4" descr=""/>
          <p:cNvSpPr txBox="1"/>
          <p:nvPr/>
        </p:nvSpPr>
        <p:spPr>
          <a:xfrm>
            <a:off x="916939" y="1718818"/>
            <a:ext cx="748665" cy="1557020"/>
          </a:xfrm>
          <a:prstGeom prst="rect">
            <a:avLst/>
          </a:prstGeom>
        </p:spPr>
        <p:txBody>
          <a:bodyPr wrap="square" lIns="0" tIns="96520" rIns="0" bIns="0" rtlCol="0" vert="horz">
            <a:spAutoFit/>
          </a:bodyPr>
          <a:lstStyle/>
          <a:p>
            <a:pPr marL="241300" indent="-228600">
              <a:lnSpc>
                <a:spcPct val="100000"/>
              </a:lnSpc>
              <a:spcBef>
                <a:spcPts val="7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2-</a:t>
            </a:r>
            <a:r>
              <a:rPr dirty="0" sz="2800" spc="-50">
                <a:latin typeface="Calibri"/>
                <a:cs typeface="Calibri"/>
              </a:rPr>
              <a:t>A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2-</a:t>
            </a:r>
            <a:r>
              <a:rPr dirty="0" sz="2800" spc="-50">
                <a:latin typeface="Calibri"/>
                <a:cs typeface="Calibri"/>
              </a:rPr>
              <a:t>B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2-</a:t>
            </a:r>
            <a:r>
              <a:rPr dirty="0" sz="2800" spc="-50">
                <a:latin typeface="Calibri"/>
                <a:cs typeface="Calibri"/>
              </a:rPr>
              <a:t>C</a:t>
            </a:r>
            <a:endParaRPr sz="28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FFFF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/>
        </p:spPr>
        <p:txBody>
          <a:bodyPr wrap="square" lIns="0" tIns="12700" rIns="0" bIns="0" rtlCol="0" vert="horz">
            <a:spAutoFit/>
          </a:bodyPr>
          <a:lstStyle/>
          <a:p>
            <a:pPr marL="321945">
              <a:lnSpc>
                <a:spcPct val="100000"/>
              </a:lnSpc>
              <a:spcBef>
                <a:spcPts val="100"/>
              </a:spcBef>
            </a:pPr>
            <a:r>
              <a:rPr dirty="0"/>
              <a:t>3</a:t>
            </a:r>
          </a:p>
        </p:txBody>
      </p:sp>
      <p:sp>
        <p:nvSpPr>
          <p:cNvPr id="4" name="object 4" descr=""/>
          <p:cNvSpPr txBox="1"/>
          <p:nvPr/>
        </p:nvSpPr>
        <p:spPr>
          <a:xfrm>
            <a:off x="916939" y="1718818"/>
            <a:ext cx="748665" cy="1557020"/>
          </a:xfrm>
          <a:prstGeom prst="rect">
            <a:avLst/>
          </a:prstGeom>
        </p:spPr>
        <p:txBody>
          <a:bodyPr wrap="square" lIns="0" tIns="96520" rIns="0" bIns="0" rtlCol="0" vert="horz">
            <a:spAutoFit/>
          </a:bodyPr>
          <a:lstStyle/>
          <a:p>
            <a:pPr marL="241300" indent="-228600">
              <a:lnSpc>
                <a:spcPct val="100000"/>
              </a:lnSpc>
              <a:spcBef>
                <a:spcPts val="7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3-</a:t>
            </a:r>
            <a:r>
              <a:rPr dirty="0" sz="2800" spc="-50">
                <a:latin typeface="Calibri"/>
                <a:cs typeface="Calibri"/>
              </a:rPr>
              <a:t>A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3-</a:t>
            </a:r>
            <a:r>
              <a:rPr dirty="0" sz="2800" spc="-50">
                <a:latin typeface="Calibri"/>
                <a:cs typeface="Calibri"/>
              </a:rPr>
              <a:t>B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3-</a:t>
            </a:r>
            <a:r>
              <a:rPr dirty="0" sz="2800" spc="-50">
                <a:latin typeface="Calibri"/>
                <a:cs typeface="Calibri"/>
              </a:rPr>
              <a:t>C</a:t>
            </a:r>
            <a:endParaRPr sz="28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006FC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 txBox="1"/>
          <p:nvPr/>
        </p:nvSpPr>
        <p:spPr>
          <a:xfrm>
            <a:off x="4857115" y="568007"/>
            <a:ext cx="1873250" cy="440055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28700">
                <a:latin typeface="Calibri"/>
                <a:cs typeface="Calibri"/>
              </a:rPr>
              <a:t>4</a:t>
            </a:r>
            <a:endParaRPr sz="287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92D05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 txBox="1"/>
          <p:nvPr/>
        </p:nvSpPr>
        <p:spPr>
          <a:xfrm>
            <a:off x="4857115" y="568007"/>
            <a:ext cx="1873250" cy="440055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28700">
                <a:latin typeface="Calibri"/>
                <a:cs typeface="Calibri"/>
              </a:rPr>
              <a:t>5</a:t>
            </a:r>
            <a:endParaRPr sz="287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6F2F9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/>
        </p:spPr>
        <p:txBody>
          <a:bodyPr wrap="square" lIns="0" tIns="12700" rIns="0" bIns="0" rtlCol="0" vert="horz">
            <a:spAutoFit/>
          </a:bodyPr>
          <a:lstStyle/>
          <a:p>
            <a:pPr marL="321945">
              <a:lnSpc>
                <a:spcPct val="100000"/>
              </a:lnSpc>
              <a:spcBef>
                <a:spcPts val="100"/>
              </a:spcBef>
            </a:pPr>
            <a:r>
              <a:rPr dirty="0"/>
              <a:t>6</a:t>
            </a:r>
          </a:p>
        </p:txBody>
      </p:sp>
      <p:sp>
        <p:nvSpPr>
          <p:cNvPr id="4" name="object 4" descr=""/>
          <p:cNvSpPr txBox="1"/>
          <p:nvPr/>
        </p:nvSpPr>
        <p:spPr>
          <a:xfrm>
            <a:off x="916939" y="1718818"/>
            <a:ext cx="748665" cy="1557020"/>
          </a:xfrm>
          <a:prstGeom prst="rect">
            <a:avLst/>
          </a:prstGeom>
        </p:spPr>
        <p:txBody>
          <a:bodyPr wrap="square" lIns="0" tIns="96520" rIns="0" bIns="0" rtlCol="0" vert="horz">
            <a:spAutoFit/>
          </a:bodyPr>
          <a:lstStyle/>
          <a:p>
            <a:pPr marL="241300" indent="-228600">
              <a:lnSpc>
                <a:spcPct val="100000"/>
              </a:lnSpc>
              <a:spcBef>
                <a:spcPts val="7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6-</a:t>
            </a:r>
            <a:r>
              <a:rPr dirty="0" sz="2800" spc="-50">
                <a:latin typeface="Calibri"/>
                <a:cs typeface="Calibri"/>
              </a:rPr>
              <a:t>A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6-</a:t>
            </a:r>
            <a:r>
              <a:rPr dirty="0" sz="2800" spc="-50">
                <a:latin typeface="Calibri"/>
                <a:cs typeface="Calibri"/>
              </a:rPr>
              <a:t>B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6-</a:t>
            </a:r>
            <a:r>
              <a:rPr dirty="0" sz="2800" spc="-50">
                <a:latin typeface="Calibri"/>
                <a:cs typeface="Calibri"/>
              </a:rPr>
              <a:t>C</a:t>
            </a:r>
            <a:endParaRPr sz="28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00AFE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 txBox="1"/>
          <p:nvPr/>
        </p:nvSpPr>
        <p:spPr>
          <a:xfrm>
            <a:off x="4857115" y="568007"/>
            <a:ext cx="1873250" cy="440055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28700">
                <a:latin typeface="Calibri"/>
                <a:cs typeface="Calibri"/>
              </a:rPr>
              <a:t>7</a:t>
            </a:r>
            <a:endParaRPr sz="287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001F5F">
              <a:alpha val="78799"/>
            </a:srgbClr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/>
        </p:spPr>
        <p:txBody>
          <a:bodyPr wrap="square" lIns="0" tIns="12700" rIns="0" bIns="0" rtlCol="0" vert="horz">
            <a:spAutoFit/>
          </a:bodyPr>
          <a:lstStyle/>
          <a:p>
            <a:pPr marL="321945">
              <a:lnSpc>
                <a:spcPct val="100000"/>
              </a:lnSpc>
              <a:spcBef>
                <a:spcPts val="100"/>
              </a:spcBef>
            </a:pPr>
            <a:r>
              <a:rPr dirty="0"/>
              <a:t>8</a:t>
            </a:r>
          </a:p>
        </p:txBody>
      </p:sp>
      <p:sp>
        <p:nvSpPr>
          <p:cNvPr id="4" name="object 4" descr=""/>
          <p:cNvSpPr txBox="1"/>
          <p:nvPr/>
        </p:nvSpPr>
        <p:spPr>
          <a:xfrm>
            <a:off x="916939" y="1718818"/>
            <a:ext cx="748665" cy="1557020"/>
          </a:xfrm>
          <a:prstGeom prst="rect">
            <a:avLst/>
          </a:prstGeom>
        </p:spPr>
        <p:txBody>
          <a:bodyPr wrap="square" lIns="0" tIns="96520" rIns="0" bIns="0" rtlCol="0" vert="horz">
            <a:spAutoFit/>
          </a:bodyPr>
          <a:lstStyle/>
          <a:p>
            <a:pPr marL="241300" indent="-228600">
              <a:lnSpc>
                <a:spcPct val="100000"/>
              </a:lnSpc>
              <a:spcBef>
                <a:spcPts val="7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8-</a:t>
            </a:r>
            <a:r>
              <a:rPr dirty="0" sz="2800" spc="-50">
                <a:latin typeface="Calibri"/>
                <a:cs typeface="Calibri"/>
              </a:rPr>
              <a:t>A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8-</a:t>
            </a:r>
            <a:r>
              <a:rPr dirty="0" sz="2800" spc="-50">
                <a:latin typeface="Calibri"/>
                <a:cs typeface="Calibri"/>
              </a:rPr>
              <a:t>B</a:t>
            </a:r>
            <a:endParaRPr sz="2800">
              <a:latin typeface="Calibri"/>
              <a:cs typeface="Calibri"/>
            </a:endParaRPr>
          </a:p>
          <a:p>
            <a:pPr marL="241300" indent="-228600">
              <a:lnSpc>
                <a:spcPct val="100000"/>
              </a:lnSpc>
              <a:spcBef>
                <a:spcPts val="660"/>
              </a:spcBef>
              <a:buFont typeface="Arial"/>
              <a:buChar char="•"/>
              <a:tabLst>
                <a:tab pos="241300" algn="l"/>
              </a:tabLst>
            </a:pPr>
            <a:r>
              <a:rPr dirty="0" sz="2800" spc="-20">
                <a:latin typeface="Calibri"/>
                <a:cs typeface="Calibri"/>
              </a:rPr>
              <a:t>8-</a:t>
            </a:r>
            <a:r>
              <a:rPr dirty="0" sz="2800" spc="-50">
                <a:latin typeface="Calibri"/>
                <a:cs typeface="Calibri"/>
              </a:rPr>
              <a:t>C</a:t>
            </a:r>
            <a:endParaRPr sz="28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0" y="0"/>
            <a:ext cx="12192000" cy="6858000"/>
          </a:xfrm>
          <a:custGeom>
            <a:avLst/>
            <a:gdLst/>
            <a:ahLst/>
            <a:cxnLst/>
            <a:rect l="l" t="t" r="r" b="b"/>
            <a:pathLst>
              <a:path w="12192000" h="6858000">
                <a:moveTo>
                  <a:pt x="12192000" y="6858000"/>
                </a:moveTo>
                <a:lnTo>
                  <a:pt x="0" y="6858000"/>
                </a:lnTo>
                <a:lnTo>
                  <a:pt x="0" y="0"/>
                </a:lnTo>
                <a:lnTo>
                  <a:pt x="12192000" y="0"/>
                </a:lnTo>
                <a:lnTo>
                  <a:pt x="12192000" y="6858000"/>
                </a:lnTo>
                <a:close/>
              </a:path>
            </a:pathLst>
          </a:custGeom>
          <a:solidFill>
            <a:srgbClr val="FF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 txBox="1"/>
          <p:nvPr/>
        </p:nvSpPr>
        <p:spPr>
          <a:xfrm>
            <a:off x="4857115" y="568007"/>
            <a:ext cx="1873250" cy="440055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28700">
                <a:latin typeface="Calibri"/>
                <a:cs typeface="Calibri"/>
              </a:rPr>
              <a:t>9</a:t>
            </a:r>
            <a:endParaRPr sz="287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Company/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description/>
  <dcterms:created xsi:type="dcterms:W3CDTF">2023-08-07T05:57:19Z</dcterms:created>
  <dcterms:modified xsi:type="dcterms:W3CDTF">2023-08-07T05:57:19Z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2022-11-28T00:00:00Z</vt:filetime>
  </property>
  <property fmtid="{D5CDD505-2E9C-101B-9397-08002B2CF9AE}" pid="3" name="Creator">
    <vt:lpwstr>WPS 演示</vt:lpwstr>
  </property>
  <property fmtid="{D5CDD505-2E9C-101B-9397-08002B2CF9AE}" pid="4" name="LastSaved">
    <vt:filetime>2023-08-07T00:00:00Z</vt:filetime>
  </property>
  <property fmtid="{D5CDD505-2E9C-101B-9397-08002B2CF9AE}" pid="5" name="SourceModified">
    <vt:lpwstr>D:20221128102839+02'28'</vt:lpwstr>
  </property>
</Properties>
</file>